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gYK8xdtJhGSLzgvhur6xb7DQgV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font" Target="fonts/RobotoSlab-bold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font" Target="fonts/Roboto-bold.fntdata"/><Relationship Id="rId44" Type="http://schemas.openxmlformats.org/officeDocument/2006/relationships/font" Target="fonts/HelveticaNeueLight-boldItalic.fntdata"/><Relationship Id="rId21" Type="http://schemas.openxmlformats.org/officeDocument/2006/relationships/font" Target="fonts/Roboto-regular.fntdata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43fcdba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e43fcdba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f28db67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acf28db67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43fcdba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e43fcdba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43fcdba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e43fcdba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43fcdba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e43fcdba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43fcdba1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e43fcdba1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43fcdba1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43fcdba1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s://www.geeksforgeeks.org/rest-api-architectural-constraints/#:~:text=The%20only%20optional%20constraint%20of,API%20and%20Non-REST%20API.&amp;text=For%20example%3A%20API%2Fusers.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43fcdba1a_0_3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USE API’S?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e43fcdba1a_0_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e43fcdba1a_0_3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changes quickly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Stock price data or betting houses are a perfect example for it. It doesn’t really make sense to regenerate a dataset and download it every second. It is incredibly expensive and wouldn't be efficient nor effective at all, as it would be not just expensive but also really slow.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want just a piece of all your data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Imagine you want to download your facebook pictures. Without an API you would need to download the entire Facebook dataset, and that doesn't really make a lot of sense since we have APIs to filter that information.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Repeated computation involved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Spotify API that can tell you the genre of a piece of music. You could theoretically create your own classifier, and use it to compute music categories, but you’ll never have as much data as Spotify does, saving a lot of space.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cf28db67d_0_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DO WE USE API’S?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acf28db67d_0_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cf28db67d_0_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we can say that the main advantages of using APIS are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Automation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Efficiency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Adaptation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many ways in which web services can be organized but the most popular way is to make a REST 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presentational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tate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ransfer) API.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REST defines 6 architectural constraints which make any web service a RESTful API. You can find them </a:t>
            </a:r>
            <a:r>
              <a:rPr b="0" i="0" lang="en" sz="13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important because it generalizes the use of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making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specific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URLs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It is the tool we will be using when interacting with an API.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Like a python object, HTTP has different methods, including the most important ones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We will take a look at it in the next lesson.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an API?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do we use API’s?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AN API?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4543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0" i="1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 Programming Interface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 type of intermediary software that allows two applications to talk to each other and communicate between them. Everytime you use Youtube or Wikipedia you're also using an API.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 use an application it connects to the Internet, the application 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sends the required information to 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server then retrieves that data, interprets it, performs the necessary actions and calculations so it can send the desired information / action to your phone. The application then interprets the data and presents it to you in a readable way. All of this happens via APIs.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9025" y="2108799"/>
            <a:ext cx="3135950" cy="17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3fcdba1a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e43fcdba1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0" y="479838"/>
            <a:ext cx="7041501" cy="41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43fcdba1a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ge43fcdba1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25" y="400038"/>
            <a:ext cx="6682750" cy="434343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43fcdba1a_0_8"/>
          <p:cNvSpPr txBox="1"/>
          <p:nvPr/>
        </p:nvSpPr>
        <p:spPr>
          <a:xfrm>
            <a:off x="7820150" y="4288650"/>
            <a:ext cx="7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2019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43fcdba1a_0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e43fcdba1a_0_15"/>
          <p:cNvSpPr txBox="1"/>
          <p:nvPr/>
        </p:nvSpPr>
        <p:spPr>
          <a:xfrm>
            <a:off x="7820150" y="4288650"/>
            <a:ext cx="7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</a:t>
            </a:r>
            <a:endParaRPr/>
          </a:p>
        </p:txBody>
      </p:sp>
      <p:pic>
        <p:nvPicPr>
          <p:cNvPr id="258" name="Google Shape;258;ge43fcdba1a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75" y="451350"/>
            <a:ext cx="7853350" cy="4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API Marketplace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6fe2872_0_0"/>
          <p:cNvSpPr txBox="1"/>
          <p:nvPr/>
        </p:nvSpPr>
        <p:spPr>
          <a:xfrm>
            <a:off x="342500" y="1395925"/>
            <a:ext cx="4165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API marketplace is </a:t>
            </a:r>
            <a:r>
              <a:rPr b="1"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user-friendly public hub where API providers can publish APIs for developers and partners to consume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 API marketplace is an important step in API monetization, including setting up subscription tiers.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our side, creating a marketplace API account means finding, testing, multiple APIs in one place. </a:t>
            </a:r>
            <a:endParaRPr sz="16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ga0a6fe28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600" y="1395914"/>
            <a:ext cx="4036577" cy="257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43fcdba1a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e43fcdba1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650" y="479838"/>
            <a:ext cx="6663130" cy="41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43fcdba1a_0_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ge43fcdba1a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075" y="324400"/>
            <a:ext cx="7800877" cy="4494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